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858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CA3B8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34440"/>
            <a:ext cx="106070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Cambria"/>
              </a:rPr>
              <a:t>预测式 AI 与 MLOps · 把老模型接住，把新账算清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5468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>
                <a:solidFill>
                  <a:srgbClr val="1CA3B8"/>
                </a:solidFill>
                <a:latin typeface="Calibri"/>
              </a:rPr>
              <a:t>Predictive AI &amp; MLOps — 从切题、特征时间语义到七类信号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定位篇 · 第 1–2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两种 AI 分工与算法取舍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77107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切题篇 · 第 3–5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预测时点、时间语义、特征平台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7287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生产篇 · 第 6–7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发布门与七类信号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97467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对客篇 · 第 8–10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解释公平、平台边界、速查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394960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9FB3C0"/>
                </a:solidFill>
                <a:latin typeface="Calibri"/>
              </a:rPr>
              <a:t>读者：AI 平台售前技术（有 Python/API 基础，重概念与取舍）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733288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9FB3C0"/>
                </a:solidFill>
                <a:latin typeface="Calibri"/>
              </a:rPr>
              <a:t>核实日期 2026-08-02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3503066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01  「我们已经有一堆模型了」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客户风控组的评分卡跑了十年，我们这套跟它到底是什么关系？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02  算法取舍地图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客户问「你们用什么算法」，怎么答才既不外行也不吹？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03  把业务问题切成可学的题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「预测客户会不会流失」这句话，离一道能学的题还差多少？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04  特征的时间语义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离线分数漂亮、一上线就垮，问题到底出在哪一步？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4314" y="1417320"/>
            <a:ext cx="3503066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05  特征平台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客户问「要不要上特征平台」，凭什么判断该上还是先别上？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06  从实验到生产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一个模型凭什么可以上线，出了事又凭什么退得回去？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07  上线之后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告警响了，到底是模型不行了，还是别的什么坏了？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08  可解释、公平与模型风险管理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客户风控部门要的那几张纸，你说得出、也拿得出吗？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1700" y="1417320"/>
            <a:ext cx="3503066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09  一套平台装得下生成式和预测式吗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客户已经买了一套 AI 平台，预测式这摊能不能塞进去？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10  售前速查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客户抛出一句话，你三十秒内该拿哪张卡？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89788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客户已有的预测式模型是资产不是竞品——这一册讲怎么接住它，以及它周边真正缺的那几格。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Predictive-AI-MLOps 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1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「我们已经有一堆模型了」：两种 AI 各管什么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本章回答：客户风控组的评分卡跑了十年，我们这套跟它到底是什么关系？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「我们已经有一堆模型了」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能一句话说清两种 AI 的分工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能判断一个新需求该交给哪一侧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能接住「我们已经有模型了」这句话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能说出大模型接不了哪三类活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按输出物分，别按新旧分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一个像体温计，读出一个数；一个像写手，交出一段内容。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读出一个数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输入你自家的结构化记录，输出概率、金额或类别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例：这笔刷卡是欺诈的概率 0.83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权重在你的数据上从头训，是你自己的资产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交出一段内容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输入提示词，输出文本、图像或一次工具调用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例：把这笔可疑交易写成一条核实短信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能力来自别人预训练好的权重，你租着用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一句话分诊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问：这个输出要不要拿去排序、卡阈值、结算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要 → 预测式；不要 → 多半是生成式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两边都要，那就是接力，见后两页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按输出物分，别按新旧分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客户已有的模型不用换，要补的是它周边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六格摆开，客户那句「你们跟它什么关系」当场就有答案。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576"/>
                <a:gridCol w="4344131"/>
                <a:gridCol w="4344131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这一格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预测式 AI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生成式 AI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能力从哪来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在你自己的历史数据上训出来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别人预训练好，你提示或微调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好坏怎么量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命中率、召回这类硬指标，有真值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靠判官或人审，真值常常没有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出错长什么样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分数慢慢偏，没人喊，静静地烂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答得离谱，一眼看得出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单次调用成本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自家机器上一次运算，可忽略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 token 计费，量一大就贵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最大的风险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特征穿越，离线好看上线崩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幻觉、注入与内容合规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换供应商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换不了，模型是你自己的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换模型是常态，选型另有专册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生成式那一侧的选型与价格在 Model-Landscape 册；这里只回答分工，不比谁替代谁。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客户已有的模型不用换，要补的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同一笔可疑交易，两种 AI 各站一棒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拿一笔刷卡走一遍，就知道谁在前谁在后。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出分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预测式模型给这笔交易打欺诈概率，毫秒级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卡线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超过阈值才进人工队列，阈值按处理容量定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解释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拉出贡献最大的几个特征，给审核员看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说话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生成式把材料写成给持卡人的核实短信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回收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持卡人的回复变成新标签，喂回下一轮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生成式站在下游做「说人话」，出分那一棒仍归预测式。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同一笔可疑交易，两种 AI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大模型接不了预测式的活，卡在三处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这三件事它在结构上做不到，跟能力强弱无关。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概率不是估的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它给的「85%」是生成出来的字，不是在你数据上估的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没有校准过，就没法按阈值排队、算期望损失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没学过你的数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客户的申请表字段、内部风控规则，预训练里没有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塞进提示词只是这一次可见，学不进权重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量一大就贵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每天几百万次打分，按 token 计费的形态撑不住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一次本机运算变成一次远程调用，延迟量级也不同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反过来也一样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预测式读不懂合同正文，也说不出人话的理由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非结构化材料进来，先让生成式转成字段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大模型接不了预测式的活，卡在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答不上这四句，模型就先别立项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这四句是立项会上最省时间的四句，答不上来比答错更值钱。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5946"/>
                <a:gridCol w="3685946"/>
                <a:gridCol w="368594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先问这句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答不上来意味着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那就先做这个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这个分数给谁看，他会改做什么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模型再准也不会改变任何动作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先把那个动作和责任人找出来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有没有「后来真的发生了」的记录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没有标签，这题学不了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先把业务结果回收成记录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一条规则能顶多少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没有基线，说不清模型值多少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先上规则版，把它当标尺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跑起来之后谁来养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持续维护的成本会被严重低估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先算人和值班，别只算训练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Google《Rules of Machine Learning》第 1 条（2026-08-02 核实）：别怕先发一个没有机器学习的版本——它说启发式规则大约能拿走一半的收益。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答不上这四句，模型就先别立项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1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挑一个手上真实的客户需求，判它的输出要不要拿去排序或卡阈值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写下这个需求的标签从哪来：谁在什么时候记下了后来真的发生的事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给它写一版没有模型的规则基线，估这版能顶到什么程度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三句话讲清归哪一侧、标签从哪来、规则基线顶到哪，能当场对客户说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「我们已经有一堆模型了」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我们风控跑了十年评分卡，你们这套是要把它换掉吗？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不换。出分那一棒它干得好，我们补的是周边：特征的时间语义、上线之后的信号监测、什么时候该重训。真要动出分模型，先拿现有评分卡当基线比一场。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大模型这么强，为什么不直接让它预测谁会流失？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它给的百分比是生成出来的字，不是在你数据上估的概率，没校准就没法卡阈值排队。每天几百万次按 token 计费也撑不住。让它读非结构化材料、转成字段更划算。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这两套东西是不是要建两个平台、招两拨人？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数据管线、权限审计、上线流程和值班可以合；训练算力形态和评估方式合不了。哪一层合得起来，第 9 章有一张分界表。人先合在一起，别开局就拆两支。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我们的模型跑了三年没动过，你凭什么说该重训？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没动过不等于还准。业务口径改过、渠道变过、上游字段换过，模型看到的分布就变了。第 7 章讲七类信号怎么分——先别急着重训，漂移不等于变差。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能不能先用大模型做个 demo，效果好再上正经模型？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可以，但要说清 demo 证明了什么。它能证明这件事值不值得做、输出长什么样；证明不了命中率和阈值——那要在你的历史数据上跑，还得等标签成熟。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我们数据都在数仓里，接上就能训吧？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数仓存的是「现在是什么」，训练要的是「那一刻是什么」。这两件事差着一个时间点正确性，是本册头号事故源，第 4 章整章讲它。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按输出物分：出数归预测式，出内容归生成式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大模型给不了校准概率，也撑不起百万次打分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立项前先问「谁会因此改做什么」，答不上就停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归属分清了，接下来才是挑算法——四种数据形状各有默认解。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「我们已经有一堆模型了」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2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算法取舍地图：表格、时序、排序、异常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本章回答：客户问「你们用什么算法」，怎么答才既不外行也不吹？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算法取舍地图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2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能按数据形状给出默认算法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能说清深度模型什么时候才值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能判断异常检测该不该做无监督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能用公开基准接住「上最新的」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四种数据形状，各有一个不用解释的默认解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客户的需求先落进这四格，落对了算法就没什么可争的。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3651"/>
                <a:gridCol w="2613651"/>
                <a:gridCol w="3216885"/>
                <a:gridCol w="2613651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数据长什么样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先上什么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什么时候再往上走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怎么验收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一行一个样本的表格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梯度提升树（GBDT）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样本很少或特征极多时试基础模型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按时间切，别随机切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按时间排的销量、话务量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先做季节性朴素基线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多条相关序列一起学时上树模型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滚动时间窗回测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要挑出前 N 个去处理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还是树，但换指标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候选量极大时才上双塔召回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看前 N 名的命中率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几乎没有正样本的异常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先去找那 1% 的标签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确实一个标签都没有才上无监督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人工复核带宽定 N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GBDT，Gradient Boosting Decision Tree；常见实现 XGBoost / LightGBM / CatBoost。排序那行的指标写作 precision@k，k 就是你每天处理得了的条数。基础模型有明确的规模上限，按官方文档：TabPFNv2 到 1 万样本 / 500 特征，TabPFN-3 到 100 万行、2000 列，不能同时取满（2026-10-20 核实）。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四种数据形状，各有一个不用解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想上更新的算法，先过这三道门槛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三道都过了再谈换模型，过不了就把预算留给切题。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样本量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样本很少时基础模型能打，上了量树更省心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389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6506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时间预算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深度模型要靠更长的调参与集成才追平树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3476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46084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上线门槛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得说得出拒绝理由，还得重做一遍特征管线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三道里过不了任何一道，默认解就是梯度提升树。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想上更新的算法，先过这三道门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客户那三句话，公开基准早就正面回答过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三条都是 2026-08-02 核实的公开结论，拿去接话不心虚。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「深度模型赢了」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TabArena 活体基准：树仍是硬对手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深度模型要靠调参与集成才追平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跨模型集成才是当前最好成绩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「时序还是统计稳」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M5 零售销量竞赛：前 50 名几乎全用 LightGBM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获奖方案平均比 24 个基准好 20% 以上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冠军本身是 6 个模型的等权平均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「没标签只能无监督」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ADBench，30 个算法 57 个数据集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无监督方法之间，统计上谁也不比谁强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有 1% 标注异常，多数半监督方法就能超过最好的无监督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客户那三句话，公开基准早就正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2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把客户一个真实需求归到表格、时序、排序、异常四格中的一格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给这一格写下默认解，再写一版不用模型的基线，各一句话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查一次这一格公开基准的最新结论，记下来源与核实日期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一页纸写清默认解、基线、我凭什么这么说，第三行带日期和链接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算法取舍地图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你们用什么算法？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看数据形状。表格类默认梯度提升树，时序先立季节性基线再上树，排序看前 N 名的命中率，异常先去找那 1% 的标签。算法不是卖点，切题更要紧，见第 3 章。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我们想上最新的深度学习模型，比树强吧？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活体基准 TabArena 的结论是：深度模型要靠调参与集成、给够训练时间才追平树，跨模型集成才是最好成绩。POC 排期里通常没这笔预算，先用树立基线。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我们一个标签都没有，是不是只能做无监督异常检测？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先别认。ADBench 在 30 个算法 57 个数据集上跑出来：无监督之间统计上谁也不比谁强；只要 1% 标注异常，多数半监督方法就能超过最好的无监督。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时序预测为什么不先上 Prophet 这类现成工具？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可以先跑，当基线用。M5 零售竞赛里前 50 名几乎全用 LightGBM，赢在多条序列一起学。你只有一条序列、样本又少时，统计法照样够用。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排序场景为什么不看 AUC，只看前 N 名？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AUC，Area Under the Curve，看的是全体排得对不对；你每天只处理得了前 N 条，往后排得再准也轮不上。指标该定成前 N 名的命中率。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我们的需求落不进你说的这四格呢？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多半是题还没切开。先说清一行代表谁、站在哪一刻判断、往后看多久算发生，切完通常就落进某一格。真落不进，先做规则版，别硬凑模型。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按数据形状选默认解，算法名不是卖点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深度模型追平树要靠调参与集成，POC 里未必划算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凑得出 1% 标签，就别做纯无监督异常检测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算法选对照样会崩——题切错了，后面全白做。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算法取舍地图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3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把业务问题切成可学的题：预测时点、标签窗口、样本单元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本章回答：「预测客户会不会流失」这句话，离一道能学的题还差多少？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把业务问题切成可学的题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3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能把一句业务话切成三个要素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能定预测时点与标签窗口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能说清标签成熟期怎么拖慢 POC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能认出切错题的四种症状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「预测客户会不会流失」不是一道题，是十几道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这句话里缺了四样东西，补齐了才有得学。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样本单元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一行代表谁：一个客户，还是一个客户一个月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16503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9111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预测时点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站在哪一刻做判断，那一刻能看到什么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868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1295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标签窗口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往后看多久算发生，看不到就算没发生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087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3479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判定口径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什么动作算流失：退订、零消费还是销户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四样定完，同一句业务话能切出十几道完全不同的题。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「预测客户会不会流失」不是一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时间轴画错一段，模型就在偷看未来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举例：看过去 90 天行为，站在月初判断，往后 60 天不消费算流失。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观察窗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预测时点之前的一段，特征只能从这里取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太短学不到行为，太长把老黄历也算进来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预测时点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上线后模型真正被调用的那一刻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训练样本必须严格模拟这一刻能看到什么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标签窗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预测时点之后的一段，答案在这里揭晓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窗口一改，正样本比例和模型一起变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时间轴画错一段，模型就在偷看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同一句「预测流失」，四种切法切出四道题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下面的时点与天数都是举例，换成客户自己的业务节奏。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7176"/>
                <a:gridCol w="2478481"/>
                <a:gridCol w="2669133"/>
                <a:gridCol w="381304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切法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样本单元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预测时点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这道题回答什么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每月一评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客户 ×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每月 1 日零点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这个月该给谁发挽留券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合同到期前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一份合同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到期前 30 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续约谈判该先谈谁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行为触发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一次投诉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投诉发生后 1 小时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这通投诉要不要升级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新客早期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客户 × 首月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注册后第 7 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新客引导该盯哪些人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四道题的样本量、正样本比例、上线方式全不同——先问客户「这个分数谁在什么时候看」。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同一句「预测流失」，四种切法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标签要等，等多久直接写进 POC 排期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数据工程册的标注是人打的，成本在人力；这边的标签是等出来的，成本在时间。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成熟期定周期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标签窗定 60 天，就得等 60 天才知道答案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POC 两周要出结论，只能改用更早的历史切片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半熟的会骗人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窗口没走完就统计，正样本比例天然偏低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看着模型很准，其实只是答案还没揭晓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有些永远等不到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被拒贷的人到底会不会违约，你不会知道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叫拒绝推断（reject inference），靠随机放行一小撮来估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标签要等，等多久直接写进 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离线亮眼、上线掉一截，症状全在这四行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这四种在训练集上一个都不报错，只有上线那天才显形。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782"/>
                <a:gridCol w="4423135"/>
                <a:gridCol w="3618920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症状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真正的病因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上线后表现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某个特征强得离谱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它是结果不是原因，预测时点之后才有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线上根本取不到这个字段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离线分数高得不像真的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同一个客户同时进了训练集和测试集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上线掉一截，阈值全部要重定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正样本比例逐月跳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标签窗还没走完就统计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越近的月份看着越「好转」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模型只认老客户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只用现存客户建样本，走掉的没进来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对流失边缘完全无感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第 4 章讲怎么用时间点正确的取数从源头堵住前两行——那是本册头号事故源。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离线亮眼、上线掉一截，症状全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先问客户一天处理得了多少，再挑指标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下面的数字都是举例，换成客户自己的容量和成本。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容量上限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每天只能打 500 通电话，就看前 500 名的命中率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AUC 排得再好，第 501 名也轮不上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先问：这个 500 是硬上限还是能加人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成本不对称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漏放一笔欺诈，比误报一笔贵得多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指标要写成「误报率不超过 X 时的召回」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先问：误报一笔的处理成本是多少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极端不平衡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正样本千分之一时，全判成负也有 99.9% 准确率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改看 PR 曲线，或按分位数看提升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先问：这个千分之一是全量还是筛后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先问客户一天处理得了多少，再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3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挑一个客户说过的「预测 X」，写出样本单元、预测时点、标签窗口三行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把标签窗口拉长一倍、缩短一半，各估一次正样本比例会怎么变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问清这个分数上线后每天能被处理多少条，据此定前 N 名的 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三行要素写在纸上，并能说出这道题的标签要等多久才成熟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把业务问题切成可学的题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我们就是想预测哪些客户会流失，这还不够清楚吗？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还差三样：一行代表谁、站在哪一刻判断、往后看多久算流失。这三样一变就是另一道题，样本量、正样本比例、上线方式全不一样。先把这三行写下来再谈模型。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为什么 POC 要等两个月才能给结论？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标签是等出来的。标签窗定 60 天，就得等 60 天才知道答案。POC 里通常改用更早的历史切片，让窗口在过去已走完；代价是那段时间的业务环境和现在不一样。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离线测出来很漂亮，为什么上线掉一大截？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十有八九是题切错了：用了预测时点之后才有的字段，或者同一个客户同时进了训练和测试。这两种在训练集上都不报错。定位和堵法在第 4 章。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我们的正样本只有千分之一，模型还能做吗？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能做，但别看准确率——全判成负也有 99.9%。要看在你处理得过来的那个量上的命中率，比如每天 500 通电话里中几个。先问清这个 500 是不是硬上限。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标签窗口该定多长？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由业务动作定，不由算法定。挽留券多久见效，窗口就多长。拉长了正样本变多但预测得更远，缩短了样本又稀。两头各试一次，看业务动作接不接得住。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被拒贷的人后来会不会违约，我们没有数据，怎么办？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这叫拒绝推断。常见做法是留一小撮随机放行做对照，用它估被拒人群的真实表现，代价是这一小撮要认下真实损失。没有这块对照，模型只会越来越像现有规则。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样本单元、预测时点、标签窗口，三样定完才是题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标签是等出来的，成熟期直接定 POC 周期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指标由容量与成本逼出来，不是挑出来的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三要素定完，下一步是取数——特征的时间语义是全册头号事故源。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把业务问题切成可学的题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4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特征的时间语义：point-in-time 正确性、穿越与训练服务偏差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本章回答：离线分数漂亮、一上线就垮，问题到底出在哪一步？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特征的时间语义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4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能讲清一条特征在预测那刻能不能用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能认出穿越的五种长相，各说一招查法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能解释训练服务偏差为什么必然发生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能判断一个离线好成绩可不可信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离线分好得反常，上线就掉：先查这一章，再怀疑模型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上线掉分最常见的根子在取数：训练时看见了那时候看不见的数据。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症状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离线分高得超出团队历史水平，灰度一周就明显回落。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重训、换算法、加数据，都不管用。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共因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训练表里混进了预测时点之后才有的信息。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等于考前拿到答案：模考满分，正式考试傻眼。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为什么难发现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穿越只让分数变好，不报错、不抛异常。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交叉验证也查不出——它切的是行，不是时间。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离线分好得反常，上线就掉：先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把自己放回预测发生的那一秒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规矩只有一条：那一刻取不到的数据，训练时也不许取。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先定预测时点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每个样本记下「决策发生在哪一秒」，这是取数原点。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只取已落库的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筛选条件用数据到库时间，不是业务发生时间。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各取各的时点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一万个样本一万条截止线，不能全表统一切一刀。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标签也要卡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标签窗口的终点必须晚于预测时点，且当时未知。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留下取数快照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记下这批训练集是按哪一天的库存状态生成的。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这套取数叫时点正确连接（point-in-time join），特征平台主卖的就是它。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把自己放回预测发生的那一秒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事情发生的时间，不等于你知道它的时间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同一条记录挂着两个时间，训练时用错哪个都会翻车。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事件时间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这件事在业务上什么时候发生。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对齐样本靠它——但只按它筛就穿越了。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落库时间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数据什么时候真的进了你的库。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筛选必须卡它：那一刻没进库＝拿不到。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两者的差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回流延迟，几分钟到几天不等。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例：逾期 T 日发生，征信 T+5 才回来。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怎么验证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问数据方：这张表有没有落库时间列。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AWS 的特征库默认存这一列，就为做时间回溯。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事情发生的时间，不等于你知道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同一个样本，两种取数口径差多少（举例）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把落库延迟填进表，逐行算一遍就知道哪几行在穿越。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586"/>
                <a:gridCol w="1871335"/>
                <a:gridCol w="3487458"/>
                <a:gridCol w="348745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特征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落库延迟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按事件时间取（穿越）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按落库时间取（可用）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近 7 日交易额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T+0 实时流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6/10 09:00 前全部到手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同左，这行不穿越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征信查询次数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T+5 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用了 6/10 当天的值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只能取 6/5 之前那版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客户分层标签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月度覆盖更新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读到 7 月改后的口径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要取 6 月那版快照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近 30 日逾期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T+1 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含 6/10 当天记录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截到 6/9，少一天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预测时点举例定在 6/10 09:00，表内日期与延迟都是举例数字。按落库时间逐行算一遍：四行里只有第 1 行原样可用，其余三行分别要回退到 6/5、6 月那版快照、6/9——离线拿 4 行喂模型，上线那一刻真到手的只有 1 行，虚增的就是这 3 行。真实系统的写入窗口要按官方口径查，例如 SageMaker 离线库的写入在 15 分钟内落盘（AWS 官方，2026-08-02 核实）。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同一个样本，两种取数口径差多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穿越有五种长相，只有一种叫「用了未来数据」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五种都让离线分数虚高，但查法各不相同。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665"/>
                <a:gridCol w="4593252"/>
                <a:gridCol w="4082921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长相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典型现场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一招查法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目标泄漏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特征里混进了标签的代理量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单独训这一个特征，AUC 也很高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时间穿越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取了预测时点之后才有的数据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改按时间切分，分数立刻掉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口径回填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维表被覆盖更新，历史被改写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查这张表有没有历史版本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分组泄漏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同一用户同时在训练集和测试集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改按用户切分再评一次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预处理泄漏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在全量上算均值再切分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把标准化挪进交叉验证里面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五种里只有第 2 种是「时间」问题，其余四种在没有时间维度的数据上照样犯——所以别把泄漏排查简化成「加个时间过滤」。本表五种说的是取数与切分层面的泄漏；微调实验里那套（近重复没扫、冻结切分哈希、多 seed 报区间）在 Fine-tuning 第 7 章，同一族问题不重讲。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穿越有五种长相，只有一种叫「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分数好得反常，就按这五步查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泄漏不报错，只能拿可疑的好成绩当第一信号。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先怀疑分数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业务上从没人做到过的准确率，多半不是本事。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看重要度榜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某个特征霸榜且解释不通，先摘掉它重训一次。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改按时间切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训练用旧月份、测试用新月份，随机切分查不出。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列可用时刻表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每个特征标一行：预测时到手了没、延迟多久。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用当天真值重放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取上线那天真实拿到的特征跑一遍，比分差。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第 4 步那张「特征可用时刻表」最省事——它把争论变成逐行核对。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分数好得反常，就按这五步查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同一套特征走两条路径，必然会漂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训练服务偏差（training-serving skew）是穿越之外的第二个坑。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它是什么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训练时算出的特征值，和线上算出的对不上。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谷歌把成因分三类：管线不同、数据变了、有反馈回路。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为什么必然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训练是数仓里一条 SQL 跑全量，线上是一段代码在请求里现算。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两套代码、两种空值处理、两个时区——不漂才怪。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像什么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两个厨子照同一张菜谱：一个用秤，一个凭手感。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菜名一样，端上来不是一道菜。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同一套特征走两条路径，必然会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对齐两条路径只有三招，代价各不相同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选哪招，取决于你有多少特征是线上实时算的。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816"/>
                <a:gridCol w="4678344"/>
                <a:gridCol w="382767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做法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怎么保证一致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共用一份转换代码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训练与线上引用同一个库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要能在两种引擎里跑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拿线上日志训练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线上真实算过的值就是训练集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新特征得等日志攒够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交给特征平台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离线在线同源，物化保证一致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多一套系统要运维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只监控不统一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每天比对两侧同一批样本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查得出，止不住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第 2 招出自谷歌《Rules of Machine Learning》第 29 条：把服务时用过的那组特征打进日志再拿去训练，是官方给出的「训得像服务」最稳的办法（2026-08-02 核实）。它的代价也最实在——新特征上线前没有历史日志可训。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对齐两条路径只有三招，代价各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这一章保证的是分数可信，不是模型可用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把时间语义修对了，仍有四件事它管不了。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不保证效果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时点正确只是让离线分数不虚高。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修对之后掉下来的那个分，才是真实水平。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平台不等于一致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特征平台保证两边读同一份存储。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转换代码不同，照样能算出两个值。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日志回流有冷启动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新特征上线前没有历史日志可训。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要么先影子跑一段，要么先回补历史。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漂移归下一环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本章管的是「训练那天对不对」。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上线之后数据变没变，归第 7 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这一章保证的是分数可信，不是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4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拿手上任一份客户样本数据，给每个特征填一行「可用时刻表」：业务发生时间、落库延迟、预测那刻能否取到。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照着「两种取数口径」那页，给自己这张表逐行算一遍：离线拿到几行、上线那刻真到手几行。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把一份随机切分的训练集改成按时间切分，重跑同一个模型，记下两次分数差。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挑一个线上特征，分别用数仓 SQL 和线上代码算同一天同一个用户，比对两个结果。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可用时刻表填满且每行延迟有出处；逐行算完能报出「离线几行 vs 上线几行」；两种切分的分数差能说出来源；最后一步至少找出一处口径不一致（找不出也要写清你是怎么确认的）。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特征的时间语义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你们说的数据泄漏，和我们数据部门说的数据泄露是一回事吗？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不是。他们说的是数据外泄，属安全问题。我说的是训练时看见了预测那刻拿不到的信息，模型学会抄答案，离线漂亮、上线现原形。两个词中文都叫泄漏，先问清指哪个。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我们数据都在数仓里，直接 join 出来训练不就行了？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join 的写法决定成败。把维表当前值贴到历史样本上，等于把今天才知道的事塞给昨天的模型。正确写法是按每个样本各自的预测时点截断，取当时已落库的最近一条。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这个问题上了特征平台是不是就没有了？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平台把时点正确连接做成了现成功能。但它只保证两边读同一份数据，转换代码不同照样算出两个值；哪个字段是标签的代理量它不知道，目标泄漏拦不住。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怎么向我们证明你们的离线分数是真的？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看三件：训练集是否按时间切分、每个特征有无落库延迟记录、有没有用上线当天真实拿到的特征重放过。第三件最硬——重放分与离线分之差就是泄漏量。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训练服务偏差能不能彻底消除？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能压到很小：共用一份转换代码，或拿线上特征日志去训练。但两边引擎不同，空值、时区、取整总会留缝。别承诺零偏差，改承诺每天比对一批样本、超线报警，这个签得下来。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我们的数据回流要等好几天，这套还能做吗？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能做，前提是把延迟写进方案：按最慢那条链定预测时点。某特征 T+5 才到手，就只能用 T+5 之前的版本，或干脆不用。最贵的错：训练按实时取，上线等不到。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站回预测那一秒取数，是这一章的全部规矩。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穿越五种长相里，只有一种是时间问题。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两条路径必然漂，要么合一，要么每天比对。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分数修真了，下一章问的是：这套时间纪律要不要专门买一个平台来管。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特征的时间语义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5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特征平台：Feature Store 什么时候才真需要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本章回答：客户问「要不要上特征平台」，凭什么判断该上还是先别上？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特征平台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5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能说清特征平台到底解决哪四件事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能讲明白离线库与在线库为什么必须两套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能按五行判断客户现在该不该上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能答出它替客户做不了的那几件事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多个团队重复造同一个特征时，才轮到它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它管四件事：登记口径、复用成品、离线在线一致、现成的时点取数。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像什么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像公司食堂：一个团队一个灶时，没必要。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几个团队各买各的菜、各有各的盐罐，才需要。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最值钱的一格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把时点正确取数做成了现成功能。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第 4 章那套手写 join 的出错概率，省掉了。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不像什么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它是数仓下游一层薄壳，不是数仓的替代品。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原始数据、清洗、宽表，还在原来的地方。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多个团队重复造同一个特征时，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一份特征，两个库，中间靠物化连着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训练要读全历史，推理要几毫秒出结果——一套存储做不到。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定义写一次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特征怎么算只在一处声明，两边都从这里取。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16503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9111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落到离线库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数仓或对象存储存全历史，供时点回溯取训练集。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868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1295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物化进在线库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批量或流式灌进 KV 存储，只留每个主键的最新值。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087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3479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推理时点名取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线上按主键毫秒级读，读到的必须与训练同源。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离线库有写入延迟——AWS 官方口径是 15 分钟内落盘，别拿它当实时通道。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一份特征，两个库，中间靠物化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先数这五个数，再决定要不要买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特征平台是拿运维负担换复用收益，数不够就是净亏。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646"/>
                <a:gridCol w="4423135"/>
                <a:gridCol w="425305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看什么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该上的信号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先别上的替代做法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多个模型共用同一批特征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一两个模型，一张宽表够了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团队数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多个团队重复造同一个特征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一个团队，共享代码库即可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实时性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线上要毫秒级读实时特征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全批式打分，直接查数仓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一致性事故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已经吃过训练服务偏差的亏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没吃过，先做特征日志比对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合规追溯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要复现三个月前的训练集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先把取数脚本和快照存好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五行里三行以上落在中间那列，才谈得上买；只落一两行，先用「共享转换库 + 特征可用时刻表」顶着——省下的运维人力，多半比平台省下的算力值钱。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先数这五个数，再决定要不要买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它不替你做的事，比它做的更该讲清楚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开源特征平台 Feast 的官方文档专门列了一节「Feast 不是什么」。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不是数据管线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不做通用 ETL，也不编排任务依赖。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上游还得靠数仓和调度器把值算出来。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不是数仓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它是数仓下游的一层轻量服务壳。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不是组织里那份权威加工数据的存放地。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不保证特征有用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它管口径一致，不管这个特征有没有预测力。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特征做得对不对，还是第 4 章那套判断。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不管标签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标签什么时候成熟、要等多久，它一概不知。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这条直接决定 POC 周期，见第 3 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它不替你做的事，比它做的更该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特征这一环主流云都有现成件；按客户已有的数据栈就近落，别绑死一家。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2721894"/>
                <a:gridCol w="2211567"/>
                <a:gridCol w="2126528"/>
                <a:gridCol w="2296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代表性云服务（多厂商，非绑定）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托管特征库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SageMaker、Azure ML、阿里云 PAI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两个库和物化，平台替你建好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线上读要几毫秒、并发多少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保证读同源，保不了转换代码一致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时点取数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Azure ML、Databricks 内置时点连接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训练集按每个样本的时点截断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每个特征的落库延迟有记录吗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 按事件时间列自建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在线存储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DynamoDB、Redis、Hologres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只留最新值，按主键毫秒点查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特征更新是分钟级还是天级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在线库不留历史，回溯得回离线库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产品寿命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Vertex FS（Legacy）将退役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2027-02-17 退役，选型先查状态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这套库的退役公告你们查过吗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云替你迁不了口径，迁完要重跑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四行只回答「哪个环节有现成云件」，不是选型结论。时点取数按你给的时间列算，列给错照样穿越；Vertex 的去处是 V2 或 Bigtable，退役日期 2027-02-17 为 2026-08-02 核实。地域可用性、配额、计价单位与产品生命周期状态会月级变动，出方案前按当期官方文档逐项复核。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5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按上一页五行给一个真实客户打分，写出「该上 / 先别上」的结论和理由。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挑一个特征，画出它从数仓到在线库的完整路径，标出每一跳的延迟。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查一遍你主推那家云的特征库产品状态：是否正式可用、有无退役公告、退役日期。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五行打分表填满且结论有理由；路径图上每一跳都有延迟数字；产品状态查询能给出官方文档链接与查阅日期。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特征平台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别家都在推特征平台，我们是不是也该上一套？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先数五行：几个模型共用特征、几个团队在造、要不要毫秒读、吃过一致性事故没有、要不要复现历史训练集。三行以上才谈得上买，否则一张宽表加共享转换代码更划算。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上了特征平台，训练和线上就一定一致了吗？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一致的是读到的那份数据，不是算出来的那个值。平台保证两边取自同一份定义和存储；实时特征若还在应用代码里现算，值照样对不上——转换也归平台管才算真一致。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用开源的 Feast 自建，和买云上托管的差在哪？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差在谁扛运维、能活多久。Feast 官方明写它不做 ETL、不编排任务，上下游自己接；托管的把两库和物化建好，但会退役，谷歌旧版 2027-02-17 停服。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特征平台买的是复用与一致，不是取数能力。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两个库一张账：离线存历史，在线只留最新。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五行里三行落在该上那列，才谈得上买。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特征这一层定了，接下来是模型本身：从一次实验走到线上，中间隔着哪几道门。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特征平台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6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从实验到生产：实验记录、模型注册表与发布门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本章回答：一个模型凭什么可以上线，出了事又凭什么退得回去？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从实验到生产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6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能说清可复现要锁住哪四样东西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能讲明白注册表为什么从状态改成指针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能列出上线前三道门各卡什么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能答出流程管不住的那几件事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问「模型在哪」，其实是在问四样东西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一个模型文件本身说明不了任何事，它得连着来路才有意义。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四样都要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代码提交号、训练集快照、特征定义版本、运行环境。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缺任何一样，「重跑一遍」都做不到。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像什么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像一道菜的可追溯：菜谱、食材批次、厨具、火候。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少记火候，同一张菜谱两个人做出两种味道。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客户为什么在意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复核、定责、换人接手，问的都是这四样。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答不上来，模型就是个来路不明的二进制文件。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问「模型在哪」，其实是在问四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实验记录是写给三个月后的自己看的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手抄表格撑不过第二十次实验，自动记录才撑得住。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自动开一次跑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训练脚本一启动就建一条记录，不靠人记得写。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16503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9111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记入参与指纹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参数、代码提交号、训练集指纹，一次都别漏。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868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1295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记指标与产物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指标按人群分开记，模型文件挂在同一条上。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087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3479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记不下的写清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随机种子、驱动版本，要么记，要么承认记不住。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判断一套实验记录合不合格，就问一句：三个月后能不能只凭它把结果跑出来。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实验记录是写给三个月后的自己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从「阶段」改成「别名」，改的其实是回滚方式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注册表最常见的一次语义改动，正好当例子讲。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794"/>
                <a:gridCol w="4253022"/>
                <a:gridCol w="425302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用法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语义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回滚怎么做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阶段 stage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一个版本同时只能处在一个状态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把上一版拖回 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别名 alias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一个别名指一个版本，可随时改指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把 champion 指回旧版本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为什么要改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一版多用途时，状态机不够用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改指针，不用重训重发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别名的好处是能让 champion 和 challenger 两个指针同时指向不同版本，灰度与对照不用再造第二套状态。MLflow 自 2.9.0 起把四阶段标为弃用、改推别名与标签（2026-08-02 核实，弃用不等于已移除）。发布动作本身——金丝雀、评估门禁、回滚流程——在 AI-Ops 第 5 章，本章只讲注册表这一层的语义。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从「阶段」改成「别名」，改的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上线前的三道门，是预测式自己要过的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「离线指标过线就发」是这条路上最贵的一条捷径。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对现网冠军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和正在跑的那一版比，不是和自己上一版比。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389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6506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分群不退化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总分涨了但某个人群掉了，这道门就没过。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3476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46084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先说清怎么算赢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标签没成熟前判不出胜负，发版时先定判定日。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影子、金丝雀、回滚、发布记录都与生成式共用，见 AI-Ops 第 5 章。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上线前的三道门，是预测式自己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流程挡得住草率，挡不住这四件事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发布门是过滤器，不是保险；四个洞得当着客户说清。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不保证可复现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库版本、显卡算子、归约顺序都会让结果有微差。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记录只能定位差异来源，消不掉它。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对答案要等真值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双跑和影子只比得出预测值的差异。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谁更准要等标签成熟，那是第 3 章的账。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门禁不管标签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标签打错了，三道门全绿也是错的。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标注运营的成本账在 Data-Engineering 第 6 章。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不覆盖生成式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提示词版本与评估门禁在 AI-Ops 第 5 章。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两条流水线可共用注册表，语义不同别混谈。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流程挡得住草率，挡不住这四件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从实验记录到影子发布，主流云都铺好了，差别在门槛值谁来定。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2721894"/>
                <a:gridCol w="2211567"/>
                <a:gridCol w="2126528"/>
                <a:gridCol w="2296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代表性云服务（多厂商，非绑定）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实验记录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托管 MLflow、Azure／Vertex 跟踪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训练一跑就自动留痕，不靠人记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训练现在跑在哪、留没留记录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记得住入参和指标，抹不平非确定性差异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模型注册表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AWS、Azure、Vertex 三家的注册表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模型带着来路入库，批准可审计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谁有权批准上线、记录留在哪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状态字段是流程壳，不判断模型好坏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发布门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 Pipelines 条件步骤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指标不过线，流水线停在批准前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门槛值现在谁定的、写在哪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门槛值要你给，云不知道业务底线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影子发布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 影子测试、各云端点流量切分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真流量复制给新版，只算不返回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影子期打算跑多久（AWS 上限 30 天）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影子只比预测值，比不了业务结果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国内落点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阿里云 PAI：模型注册 + 实验管理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模型按版本入库，训练任务挂实验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模型与实验记录落在哪个工作空间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只核到注册与实验两件，其余自查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只列有真实云关联的环节。「托管 MLflow」指 SageMaker 与 Databricks 两家的托管版；注册表三家的产品全名是 SageMaker Model Registry、Azure ML Registries、Gemini Enterprise Agent Platform Model Registry（原 Vertex AI Model Registry）；Azure ML 与 Vertex 的流水线也有同类条件步骤。服务名与能力以 2026-08-02 各厂商官方文档为准；影子测试的时长与端点限制是 AWS 一家口径（默认 7 天、最长 30 天、一个端点只挂一个影子），别家做流量镜像的规格与配额不同，报方案前逐项复核。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6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拿一个已上线的模型，只凭现有记录重跑一次训练，记下卡在哪一步、缺的是四样中的哪一样。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画出你们现在的发布路径，标出三道门各在哪、由谁把关、门槛值是多少。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在任一注册表里给同一个模型建 champion 与 challenger 两个别名，演练一次改指针回滚。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重跑失败的每一步都能指出缺的是哪一样；发布路径图上每道门都有责任人和数值门槛；回滚演练能报出实际耗时。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从实验到生产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我们有 Git 就够了吧，为什么还要一个模型注册表？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Git 管代码，管不了几百兆的模型文件，也管不了它用了哪版数据和特征。注册表把这四样绑在一起，再挂上谁批准上线的状态；回滚是改一个指针，不用翻 Git 提交。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上线要走多少道审批？我们业务等不起。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门的道数跟风险挂钩，不是一刀切。决定人的模型（风控、授信）三道门一道不少；内部预测销量的，离线指标加一次影子就够。拖时间的往往不是审批，是等标签成熟。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新模型明明比老模型好，为什么还要跑影子期？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离线比的是历史数据，影子比的是今天真实进来的请求。差最多的一处是特征取数——线上有超时、空值、降级，离线表里都没有。影子期让这些差异先暴露，且不影响客户。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出了问题多久能退回上一版？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用别名的注册表，回滚是把 champion 指回旧版本，分钟级。前提两条：旧实例拉得起来、依赖的特征定义没被改过。两条不成立，回滚就成了重新发布，按小时算。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这套流程和我们上生成式应用那套能不能合一？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注册表和流水线可以共用，省人省钱。但两边门禁读的不是一回事：预测式看 AUC、召回、分群不退化；生成式看评估集通过率与判官打分。别把两套门槛混进同一份验收。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你们能不能保证同一份代码跑出同样的模型？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不能，也没人能。库版本、显卡算子、归约顺序都会让结果有微小差异。能保证的是差异可解释：记录里查得到哪一样变了。严格复现要锁死镜像和种子，代价是升级变慢。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可复现要锁四样：代码、数据、特征、环境。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注册表从阶段改别名，发版对象成了一个指针。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三道门里，冠军对比与分群不退化是预测式独有。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上线只是开始——下一章讲上线之后那七类信号，以及什么时候才轮得到重训。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从实验到生产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7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上线之后：七类信号、七种动作与再训练触发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本章回答：告警响了，到底是模型不行了，还是别的什么坏了？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上线之后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7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能把「模型不行了」拆成七类信号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能判断哪些信号不等标签就能看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能说清漂移为什么不等于变差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能给出再训练该由什么触发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p.73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「模型不行了」是七件事的统称，动作各不相同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客户的抱怨只有一句，你要先把它分成四组，动作才有着落。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数据侧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数据质量故障、训练服务偏差：模型没变，喂进去的东西变了。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先查管线，别碰模型。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分布侧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输入漂移、预测漂移：分布确实变了，但没人能说它变差了。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这是线索，不是结论。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真值侧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成熟真值上的性能下降、概念漂移：唯一能说「确实变差」的两类。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代价是要等标签。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回路侧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反馈与选择偏差：你只看得见模型放行的那部分样本。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越准的模型，盲区越大。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「模型不行了」是七件事的统称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不用等标签就能看的四类，先把它们排除掉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这四类不需要真值，当天就能查——多数告警到这一步就解释完了。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016"/>
                <a:gridCol w="2985607"/>
                <a:gridCol w="2985607"/>
                <a:gridCol w="2985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信号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它说明什么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看什么证据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第一动作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数据质量故障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上游断了、字段变空、类型变了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空值率、越界率、类型错误率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修管线，别重训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训练服务偏差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同一特征两条路径算出两个值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线上特征回放对训练值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对齐口径，见第 4 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输入漂移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进来的人群变了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分布距离超过阈值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先看是不是活动或季节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预测漂移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模型给的分整体挪了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打分分布对验证集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顺藤查输入，不急动模型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四类都不必等真值；查完这四类还解释不掉，才轮到下一页那三类。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不用等标签就能看的四类，先把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剩下三类必须等标签，等不起就别承诺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真值来得慢，是预测式和生成式最不一样的一处。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016"/>
                <a:gridCol w="2985607"/>
                <a:gridCol w="2875056"/>
                <a:gridCol w="309615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信号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为什么必须等真值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标签从哪来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第一动作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性能下降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没有真值就只是猜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业务结果自然回流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按成熟期分批算，别抢跑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概念漂移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变的是 X 与 Y 的关系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同批样本新旧对照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确认后重训，换新窗口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反馈与选择偏差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被拦下的样本没有结果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留一小片随机放行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先补样本，再谈重训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标签成熟期直接决定 POC 周期；人去打的标注归 data-engineering#de-labeling，那边成本在人力，这里成本在时间。本册的漂移都有真值只是要等，没有客观真值的那一种在 ai-ops#ops-drift。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剩下三类必须等标签，等不起就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p.76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分清两个记号，才知道哪一种漂移真的伤人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变的是「谁进来」还是「同样的人结果不同」——只有后者必然让模型变差。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输入变了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记号 P(X)：进来的人群变了，X 与 Y 的关系没变。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模型可能照样准，这叫协变量漂移。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关系变了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记号 P(Y|X)：同样的人，结果不一样了。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这是概念漂移，模型一定失准，且只有真值能证实。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输出变了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打分分布整体挪了，是果不是因。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顺着它往上游查，别直接归因到模型。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分清两个记号，才知道哪一种漂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标签没到的那几个月，性能可以估，但估不了概念漂移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空窗期不是只能干等，但要知道这套估计靠什么成立。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它能做什么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用模型自己的置信度反推混淆矩阵，估出这段时间的准确率、召回率。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开源代表实现是 NannyML。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靠什么成立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概率要校准得住，样本量要够大。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本质是「输入变了、关系没变」时的补偿。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什么时候骗你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官方原话：概念漂移下这套估计不成立。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越是你最想知道答案的时候，它越不能用。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标签没到的那几个月，性能可以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阈值不是查出来的，是定出来的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常见默认值都有来历，也都有各自的假设，照抄前先看一眼。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2761"/>
                <a:gridCol w="3096158"/>
                <a:gridCol w="2875056"/>
                <a:gridCol w="2653863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常见口径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默认怎么定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它假设了什么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你该怎么改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PSI 0.1 / 0.25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低于 0.1 算稳，0.25 以上算大变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与样本量无关的经验常数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按自家历史波动定带宽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参考集 ≤1000 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KS 检验、卡方检验，p≤0.05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样本少，靠假设检验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别在小样本上追单个特征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参考集 &gt;1000 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Wasserstein 或 JS 距离 ≥0.1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样本多了检验会必然显著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改用距离，阈值自校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托管监控的信号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多种度量可选，阈值自填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平台默认不替你下结论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按特征重要性挑前 N 个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PSI，Population Stability Index（群体稳定性指数）的 0.1/0.25 出自 1994 年信用评分实务，不随样本量调整：样本大了到处报警，样本小了该报不报。第二、三行是 Evidently 的默认切换规则，2026-08-02 核实。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阈值不是查出来的，是定出来的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p.79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重训排在最后一位：告警到动作的五步分诊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按代价从低到高走，走到哪一步能解释就停在哪一步。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查管线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空值、越界、字段类型——上游故障最常见也最好修。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对特征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线上算的和训练算的，是不是同一个值、同一个时点。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看分布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分布变了先归因业务：促销、渠道、季节，都不是模型的错。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等真值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标签成熟一批算一批，别拿半熟的标签下结论。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才重训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确认关系真的变了才动模型，并且留旧版可回滚。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前四步不花钱，第五步花钱还可能变得更差——顺序本身就是风控。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重训排在最后一位：告警到动作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「监测到漂移就自动重训」，是这一章最贵的一种错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这条自动化听着很成熟，实际把三种事故写进了流程里。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追噪声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漂移不等于变差：分布挪了模型照样准的情况很常见。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重训的代价是真的，收益是假设的。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抢标签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标签没成熟就重训，等于拿噪声去追噪声。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新模型看着好，只是因为它拟合了半熟的那批。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学故障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上游数据坏掉的时候重训，会把故障学进模型。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这时候正确的动作是冻结，不是更新。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「监测到漂移就自动重训」，是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七类信号里，云能替你盯住的是分布那几类；真值那几类它盯不了。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2721894"/>
                <a:gridCol w="2211567"/>
                <a:gridCol w="2126528"/>
                <a:gridCol w="2296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代表性云服务（多厂商，非绑定）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分布类信号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Azure ML 漂移信号、Gemini Enterprise Agent Platform（原 Vertex AI）模型监控、Evidently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不等标签的那四类，云上开箱就有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推理的输入和输出落库了吗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算子云给，阈值你定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真值类信号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Azure ML 模型性能信号（预览，需回灌真值）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真值不回灌，性能就无从谈起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标签多久成熟、谁负责回灌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云不替你等标签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无真值期估计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NannyML（开源）、各家自建回流表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空窗期有近似解，但有前提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这个场景概念漂移风险多大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概念漂移下估计失效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特征归因漂移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Azure ML 特征归因漂移信号（预览，需训练数据）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没标签也有一个早期预警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训练数据还留着吗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它是预警不是结论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托管件的寿命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AWS SageMaker Model Monitor 已停止对新客户开放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托管件也会退场，管线别绑死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这个托管件还收新客户吗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迁移计划在你这边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无真值期估计的代表做法是 NannyML 的 CBPE，Confidence-Based Performance Estimation；Evidently 与 NannyML 都是开源件。Azure 的模型性能与特征归因漂移两个信号 2026-08-02 查见仍标 preview；AWS 官方在同日文档中改荐开源方案自建。服务名单按 30 天一查的节奏保鲜，出方案前逐项复核。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p.82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7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拿一个在跑的模型，把过去 30 天的输入按周切片，跑一遍分布对比，记下哪些特征越了阈值。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对越阈值的特征逐个归因：是上游故障、业务活动，还是真的人群变了。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写一张再训练触发条款：什么信号、连续几个窗口、标签成熟到什么程度，才允许重训。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那张触发条款能让不写模型的人照着执行，且每一条都说得出为什么不是「见漂移就重训」。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上线之后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我们上了监控，能不能承诺模型不掉点？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承诺不了。监控保证的是掉点被发现得早、止得住，不是不掉。能签的是发现时延和处置时限；至于多快发现得了，还要看真值多久回灌。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看到漂移告警，直接自动重训不就完了？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漂移不等于变差；标签没成熟时重训是拿噪声追噪声；上游坏掉时重训会把故障学进模型。先按五步分诊，重训排在最后一位。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标签要等三个月，那这三个月是不是什么都看不见？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看得见四类不用真值的信号，还能用置信度反推做性能估计。但要说清楚：这套估计在概念漂移下不成立，只能当预警，不能当验收。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p.84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阈值定多少合适？给个行业标准。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没有能直接抄的标准。PSI 的 0.1/0.25 出自 1994 年信用评分实务，不随样本量调整。做法是拿自家历史数据跑出正常波动带，再往外放一档。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模型多久重训一次算正常？给个周期。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按日历重训是最贵的默认。该定的是评估节奏：标签成熟一批评一批，指标越线且归因到关系变了才动模型。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监控这套东西，交付的时候怎么验收？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验收三样：注入一次故障能不能报出来、一份写死的再训练触发条款、一次真值回灌演练。截图不算，现场演一遍才算。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p.85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「模型不行了」是七类信号的统称，动作各不相同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四类不用等标签，三类必须等；重训排最后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漂移不等于变差，阈值不能照抄默认值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监控告诉你模型什么时候不该再用；下一章讲它被用的时候，你得说得出它凭什么这么判。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上线之后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p.86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8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可解释、公平与模型风险管理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本章回答：客户风控部门要的那几张纸，你说得出、也拿得出吗？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8 章 · 可解释、公平与模型风险管理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p.87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8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能说清全局解释和局部解释各答什么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能讲明归因值能写进拒绝理由的边界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能解释三个公平定义为什么不可兼得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能列出模型风险管理要的交付物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p.88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说不出拒绝理由，卡住的是上线不是精度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「模型太复杂说不清」在评审席上不是解释，是自认没管住。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谁在问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被拒的人问「为什么是我」，风控部门问「这模型凭什么」。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两个问题要两种答案。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说不出的代价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进不了独立验证，出了事复盘不了，上线直接被卡住。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这一关比精度更常见地拖死项目。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售前先问一句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这个模型的输出会不会直接对个人产生不利决定？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会，就先谈解释与留痕；不会，门槛低得多。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说不出拒绝理由，卡住的是上线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全局解释和局部解释，回答的是两个问题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客户把它们混着说，你得先分开——问法不同，做法也不同。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863"/>
                <a:gridCol w="2432761"/>
                <a:gridCol w="2875056"/>
                <a:gridCol w="309615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问题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谁在问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常用做法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它答不了什么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模型总体看什么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风控与业务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全局特征重要性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单笔为什么被拒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这一单为什么被拒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被拒的人、客服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局部归因（SHAP）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改什么就一定能过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改哪一项才能过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客户运营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反事实解释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这一改是不是真因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模型学到因果没有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没人该这么问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三种都答不了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因果要靠实验设计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SHAP，SHapley Additive exPlanations。库里 LLM 输出的判分与解释归 evaluation；这里说的是表格模型对单笔业务决定的解释。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全局解释和局部解释，回答的是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p.90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归因值是分账，不是原因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它把「这一单的分和平均分差在哪」按特征摊开，仅此而已。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它算的是什么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把预测值与基线的差额，按各个特征分摊成一份账。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加起来正好等于那个差额。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它的两处失真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特征相关时，同一份贡献在几个特征之间怎么分是任意的。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采样还会造出现实中不存在的特征组合。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能写进理由吗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能写「主要影响项是这三个」；不能写「改了它就能过」。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后半句是因果承诺，这类方法给不了。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归因值是分账，不是原因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三个公平定义，数学上不可能同时满足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这不是工程做不到，是 2016 年就被证明的不可兼得——先选一个。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2741"/>
                <a:gridCol w="3317324"/>
                <a:gridCol w="2432741"/>
                <a:gridCol w="287503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公平定义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它保证什么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谁最在意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选它要付什么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校准性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同一个分对应同一个真实概率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建模方与业务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两群的错判率会不等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假阳性率均等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不该被拦的，各群被拦得一样少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被误伤的一方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分数不再可直接横比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假阴性率均等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该被抓的，各群漏得一样少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风险与合规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要牺牲另外两项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Kleinberg、Mullainathan、Raghavan 2016（arXiv 1609.05807）：除非各群基础率相同或预测完美，三者不可同时成立。这是数学结论，不代表哪个定义在你的业务里更合适——那要跟客户一起选。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三个公平定义，数学上不可能同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p.92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模型风险管理这套老规矩，2026 年 4 月刚换了一版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跑了十五年的 SR 11-7 换版：2026-04-17 起看 SR 26-2。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进清单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总资产超 300 亿美元的银行先建清单：在用、在建都要登。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16503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9111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三件验证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概念站不站得住、上线后持续监测、结果与真实对照。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868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1295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有效挑战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由有专业、有独立性、又说得动话的人来挑毛病。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087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3479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超线处置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结果持续偏出既定阈值，就要按政策处置，不是记录了事。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新版脚注把生成式与智能体 AI 排除在外，非生成式 AI 模型照管——按是不是模型管。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模型风险管理这套老规矩，20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客户风控部门会要的三张纸，提前备好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哪档用途要附哪些证据归 ai-governance，这里只说预测式这一格。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模型卡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用途、不适用场景、评估口径、分群表现——2019 年那篇论文的格式。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怎么读别人的卡见 llm-training#llmtrain-eval。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独立验证报告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做验证的人不能是建模的人，这一条是硬要求。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它签的是「这个模型能用」，不是「这个模型准」；补起来比想象中慢。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再训练记录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每次重训因为什么触发、换了什么数据、验了什么。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没有这本记录，前两张纸过一次就作废。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客户风控部门会要的三张纸，提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p.94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8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挑一个真实被拒的样本，写出三条主要影响项，再写一句你不敢承诺的话。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拿同一个模型按两个群体分别算准确率、假阳性率、假阴性率，看差距落在哪一项。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照模型卡的格式写满一页：用途、不适用场景、评估口径、分群表现。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模型卡里「不适用场景」那一栏写得出具体条目，而不是一句「仅供参考」。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8 章 · 可解释、公平与模型风险管理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p.95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你们的模型能解释吗？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能给出每一单的主要影响项，也能给全局重要性。但要说清楚：这是分账不是因果，说不出「改了这一项就一定能过」。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归因结果能直接发给被拒的客户吗？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作为主要影响项可以，作为整改建议不行。特征之间相关时，贡献怎么分本身就是任意的，据此承诺整改效果会翻车。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公平性我们全都要，行不行？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数学上不行。校准性、假阳性率均等、假阴性率均等三者，除非各群基础率相同或预测完美，否则不可能同时满足。先跟业务选一个主口径。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我们不是银行，模型风险管理那套要不要做？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SR 26-2 自己写明：最相关的是总资产超 300 亿美元的美国银行。那套动作值钱的是方法：模型清单、三件验证、独立挑战；非金融客户照着裁剪，评审会好过得多。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监管到底怎么定义「模型」？我们那套规则引擎算不算？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现行口径把模型定成用统计、经济或金融理论把输入变成定量估计的方法，纯算术和确定性规则不算。规则引擎多半在外，你那套树模型一定在内。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合规条目和法条时点你们讲吗？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这一章只讲落到交付物上的动作。备案、标识、法条时点与框架组合都在 security 那一册（#sec-china、#sec-governance），别现编。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说不出拒绝理由，卡的是上线不是精度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归因是分账不是因果，承诺要收着说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三个公平定义不可兼得，先选一个主口径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解释和治理都得靠一套跑得起来的平台；下一章回答客户最常问的那句——能不能跟大模型共用一套。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可解释、公平与模型风险管理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p.98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9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一套平台装得下生成式和预测式吗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本章回答：客户已经买了一套 AI 平台，预测式这摊能不能塞进去？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9 章 · 一套平台装得下生成式和预测式吗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p.99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9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能说出两种 AI 哪几层能共用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能讲清算力与服务形态为什么合不了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能分清两边说的漂移不是一回事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能给出先合治理面的落地建议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p.100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六层里能整层共用的只有两层，监测只共用采集层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把两种 AI 的交付拆成六层，一层一层问「是不是同一件事」。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390"/>
                <a:gridCol w="3096184"/>
                <a:gridCol w="3096184"/>
                <a:gridCol w="2875080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预测式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生成式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能不能共用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数据准备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特征表、时间语义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文档切分、向量库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不能，两条管线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构建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训练出一份权重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写提示词、搭检索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不能，产物不同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登记与版本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权重加特征口径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提示词加检索配置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能，同一个注册表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发布门禁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离线指标过线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评估集过线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能，同一套流程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在线服务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CPU 可跑，天然可批量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GPU、按 token 计费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不能，成本结构不同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监测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有真值，但要等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无真值，看输出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只共用采集层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向量库与文档管线在 data-engineering，集群与 GPU 在 ai-infra-platform，本章只讲两边的接缝。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六层里能整层共用的只有两层，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p.101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共用得最好的是登记这一层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两种东西能进同一个注册表，是因为要登记的其实是同一件事。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登记的是什么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不是权重文件，是「这一版到底由哪些东西组成」。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预测式登权重加特征口径，生成式登提示词加检索配置。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现成的证据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MLflow 这类工具已经把两类放进同一套追踪与注册表。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传统模型与生成式应用共用血缘和版本。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共用的好处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审计问「上个月给客户的那一版是什么」，一处能答。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权限、留痕、回滚都只做一遍。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共用得最好的是登记这一层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p.102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合不了的是算力和服务形态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这一层客户最容易以为能省钱，其实是两套容量模型。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预测式怎么跑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CPU 就能跑，天然可以批量，延迟量级看实测。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容量按每秒请求数规划，弹性好做。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生成式怎么跑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要 GPU，按 token 计费，显存占用随上下文涨。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容量按并发与上下文长度规划。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混着调度的后果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预测式作业排在大模型队列后面，GPU 又被小作业切碎。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分区与配额的做法见 ai-infra-platform。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合不了的是算力和服务形态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p.103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两边都说「漂移」，指的不是一件事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这是最容易在客户会上谈岔的一处，先声明口径再往下说。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035"/>
                <a:gridCol w="4177401"/>
                <a:gridCol w="4177401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问的问题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预测式（本册）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生成式（AI-Ops）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有客观真值吗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有，只是要等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多半没有，靠判官打分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什么在变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输入分布、X 与 Y 的关系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供应商权重、输出风格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靠什么发现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分布距离、成熟真值上的指标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嵌入距离、判官持续打分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动作是什么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补数据、对齐口径、必要时重训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换版本、改提示词、加护栏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同名不同物：ai-ops#ops-drift 讲无真值那一种，本册第 7 章讲有真值那一种。采集层可以共用，判断方法不共用。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两边都说「漂移」，指的不是一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p.104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客户问「能不能一套搞定」，先答治理面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答「能」和答「不能」都不对，要分层答——三家云自己也没合完。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先合治理面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治理面四项：登记、发布门禁、权限、审计留痕。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越早合越省，这四项合起来几乎没有额外代价。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别急着合算力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共用集群省下的钱，常被排队和碎片吃回去。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先分区、分配额，跑稳了再谈合池。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厂商自己也在挪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微软官方还得专门出一篇「该用哪个工作室」的指引。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平台边界一年一变，方案别写死在产品名上。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客户问「能不能一套搞定」，先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p.105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底下那半截合得起来，上面那半截合不了——这张表是分界线。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2721894"/>
                <a:gridCol w="2211567"/>
                <a:gridCol w="2126528"/>
                <a:gridCol w="2296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代表性云服务（多厂商，非绑定）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实验与注册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 托管 MLflow、Vertex AI 与 Azure ML 注册表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两种模型可以进同一个注册表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版本谁在管，审计要看到什么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云管存放，晋级规则你定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生成式那一侧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Bedrock、Agent Studio（原 Vertex AI Studio，隶属 Gemini Enterprise Agent Platform）、Microsoft Foundry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生成式常在另一个控制台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两边权限和账单打通了吗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跨控制台的审计自己拼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在线服务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 端点、Gemini Enterprise Agent Platform 端点（原 Vertex 端点）、Azure ML 在线端点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预测式跑 CPU，成本结构不同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延迟、并发、批量各要多少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容量规划不归云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治理与留痕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各云模型注册表加自建证据库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要合就先合这一层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出事后多久拿得出当时那一版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证据齐不齐在你这边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Azure 侧预测式主场是 Azure Machine Learning、生成式主场是 Microsoft Foundry，官方同时给出「该用哪个工作室」的指引——三家的合并程度不同。表内服务名单按 30 天一查的节奏保鲜，出方案前逐项复核。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p.106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9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把手上一个预测式项目和一个生成式项目，按六层各写一行，标出哪几层真的共用了。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在客户的平台上试一次：把一个传统模型和一个提示词版本登进同一个注册表，看权限和审计能不能对上。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那张六层表能当着客户的面讲完，且每个「不能共用」都说得出是因为什么不同。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9 章 · 一套平台装得下生成式和预测式吗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p.107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9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我们已经买了一套大模型平台，预测式能不能直接塞进去？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登记、门禁、权限、审计这治理面四项能合，合了就省事。数据管线、算力和服务形态合不了——一个跑在 CPU 上，一个吃 GPU 按 token 算。先合治理面。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共用一个 GPU 集群能省多少钱？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多半省不到。预测式作业排在大模型队列后面，GPU 又被小作业切碎。先做分区和配额，把两边跑稳，再谈合池。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模型注册表真能同时管住两种东西吗？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能，因为要登记的本来就不是文件，而是「这一版由什么组成」。MLflow 这类工具已经把两类放进同一套追踪与注册表。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p.108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9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你们说的漂移和我们大模型团队说的漂移，是同一个指标吗？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不是。他们那边多半没有客观真值，看的是输出风格和供应商换版；我们这边有真值，只是要等。采集层可以共用，判断方法不共用。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选哪朵云更适合两种一起做？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三家合并程度不一样，而且还在动——微软自己都要出指引说该用哪个工作室。别按产品名选，按你们的登记与审计能不能一处满足来选。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那我们现在该先做哪件事？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先把两种模型登进同一个注册表，把发布门禁和审计留痕统一。这一步几乎没有额外代价，也是后面谈合算力时唯一站得住的基础。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p.109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六层里能整层共用的是登记与发布门禁，监测只共用采集层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算力与服务形态是两套容量模型，别硬合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两边说的漂移不是一件事，先声明口径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剩下的是把这十章压成能带上客户会的几页——下一章是速查。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一套平台装得下生成式和预测式吗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10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本章回答：客户抛出一句话，你三十秒内该拿哪张卡？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10 章 · 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p.111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客户一句话，往哪一章找弹药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现场最常听到的六句，答案各自落在哪一章。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396"/>
                <a:gridCol w="3857396"/>
                <a:gridCol w="3343046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客户会说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真正在问什么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去哪一章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我们已经有一堆模型了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你们跟它什么关系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1 章 两种 AI 分工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离线 0.95 上线只有 0.7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是不是用了未来的信息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4 章 时间语义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要不要上特征平台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现在到那个门槛了吗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5 章 特征平台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监测到漂移就重训吧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漂移等不等于变差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 七类信号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说不清为什么拒绝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会不会卡住上线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8 章 解释与治理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能不能跟大模型共用一套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哪几层能合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9 章 平台分界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客户一句话，往哪一章找弹药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p.112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预测式和生成式，一分钟对照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客户会拿生成式的经验套预测式，这张表用来当场拉回来。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757"/>
                <a:gridCol w="4021040"/>
                <a:gridCol w="4021040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问的角度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预测式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生成式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产物是什么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一份权重加一套特征口径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一套提示词加检索配置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对不对谁说了算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业务真值，但要等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判官打分与人审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最大事故源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特征的时间语义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提示注入与幻觉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单次成本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CPU 上按请求算，量级看实测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GPU 上按 token 计费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改进的动作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换特征、重训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改提示词、换模型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验收签什么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指标带阈值与容量上限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质量分与发现时延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生成式那一列的展开在 ai-ops、evaluation 与 model-landscape，本册不重讲。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预测式和生成式，一分钟对照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p.113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四句话，挡得住现场多数误判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这四句都是从本册最容易被讲反的地方压出来的。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漂移不等于变差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分布挪了模型照样准，很常见。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重训的代价是真的，收益是假设的。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标签是等出来的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不是人打出来的——那是另一件事，成本在人力。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标签成熟期直接决定 POC 周期。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掉点先查时间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离线好、上线差，十有八九是特征用了未来的信息。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先查时点，再怀疑模型。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说不出理由卡上线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卡住上线的常常不是精度，是解释和留痕。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这部分工作量要在报价里就写进去。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四句话，挡得住现场多数误判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p.114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串联地图：撞到别册的六处，各自怎么划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这几处最容易重讲，被客户追问时也最容易露怯。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040"/>
                <a:gridCol w="3644036"/>
                <a:gridCol w="3392761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撞哪儿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那边讲什么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本册讲什么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ai-ops#ops-drift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无真值的漂移与静默退化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有真值但要等标签的漂移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evaluation#eval-build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LLM 输出怎么判分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业务约束下的指标与阈值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data-engineering#de-labeling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人去打的标注，成本在人力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等出来的标签，成本在时间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security#sec-governance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框架组合与法条时点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落到交付物上的那几张纸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ai-infra-platform#aip-overview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集群、调度与 GPU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两种负载为什么合不了池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model-landscape#ml-price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大模型价格与选型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预测式那一侧的成本结构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这里只列现场最容易重讲的六处。另有三处分工在章内提示：第 1 章对 solution-patterns#sp-method、第 6 章对 ai-ops#ops-release 与 fine-tuning#ft-eval-deploy；第 8 章那三张纸对 ai-governance#gov-evidence。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串联地图：撞到别册的六处，各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p.115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生产验收清单：这几样得当场演得出来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客户签字前对一遍：说得出不算，演得出才算。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136"/>
                <a:gridCol w="4523628"/>
                <a:gridCol w="4021074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验收面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现场要演什么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什么不算数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监控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注入一次故障，当场报出来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只给监控大盘截图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再训练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一份写死的触发条款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「见漂移就重训」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真值回灌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演一次从业务结果到指标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说「以后会接上」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解释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单笔的主要影响项当场调出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只给全局特征重要性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治理文档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模型卡加独立验证报告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建模的人自己签验证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回滚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上一版拉起来还能打分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只留一个权重文件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六条的出处都在第 7、8 章；报价时把它们当工作量算，别当赠品送。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生产验收清单：这几样得当场演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p.116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一句话记住每一章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十章压成十行，客户会前扫一眼就能定位。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7059"/>
                <a:gridCol w="7790779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章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一句话记住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1 章 两种 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存量模型是资产不是竞品，先答分工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2 章 算法取舍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先看数据长什么样，再谈用哪类算法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3 章 问题切法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预测时点、标签窗口、样本单元先定死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4 章 时间语义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掉点先查时间，特征别用上未来的信息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5 章 特征平台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它是门槛问题，没到门槛先别上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6 章 实验到生产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实验记录、注册表、发布门，缺一条就追不回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 七类信号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漂移不等于变差，重训排在最后一位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8 章 解释与治理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说不出拒绝理由，卡的是上线不是精度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9 章 平台分界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治理面先合，算力和服务形态别硬合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10 章 售前速查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客户一句话，三十秒内翻到那一章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客户喊「我们已经有一堆模型了」翻第 1 章；离线好上线差翻第 4 章；说不清拒绝理由翻第 8 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一句话记住每一章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p.117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本册来源与核实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本册数字都经联网核实后写入，关键信源一览如下。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136"/>
                <a:gridCol w="6157203"/>
                <a:gridCol w="238749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章节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机构 · 文档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核实日期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Evidently 官方文档 · 漂移检测默认规则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NannyML 官方文档 · CBPE 前提与失效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Microsoft Learn · Azure ML 模型监控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AWS 文档 · Model Monitor 可用性变更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7 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arXiv 2303.01227 · PSI 阈值评述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8 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美联储 · SR 26-2 指引全文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8 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arXiv 1609.05807 · 公平不可兼得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8 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arXiv 1810.03993 · 模型卡格式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9 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MLflow 官方 · 追踪与注册表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9 章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Microsoft Learn · Azure ML 与 Foundry 分工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2026-08-02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核实窗口 2026-08-02。完整登记（事实 × 核实日期 × 信源 × 复查节奏）见本模块 MANIFEST.md，逐条链接与访问记录见 raw-data 的来源笔记。保鲜节奏：云服务名单 30 天一查，工具默认值与监管口径 90 天，论文类 180 天；引用任何数字前先核日期。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售前速查 · 本册来源与核实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p.118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串联：这一册接在库里哪几处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同一个概念在库里只有一个主要归属，这里只标关系与去处。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839"/>
                <a:gridCol w="2764436"/>
                <a:gridCol w="5897563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本册章节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指向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关系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pam-what-why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solution-patterns#sp-method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「我们已经有 X 了」的通用答法（增量价值三问）在 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pam-monitoring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ai-ops#ops-drift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同名不同物，最需要互指的一条：那边的漂移发生在没有客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pam-lifecycle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ai-ops#ops-release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发布门的骨架（门禁在前、影子、金丝雀、回滚是切指针）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pam-features-time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data-engineering#de-pipeline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上下游：数据怎么进来、怎么增量同步归 DE，本册接手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pam-monitoring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data-engineering#de-quality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七类信号里第一类「数据质量故障」的检查项与责任面在 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pam-model-choice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model-landscape#ml-selection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边界声明：客户问「用什么模型」要先分清问的是哪一类—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完整出边见本模块 MANIFEST；跨模块引用一律写「模块#章节 ID」，「第 N 章」只作展示。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Predictive-AI-MLOps 讲义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p.119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一句话记住每一章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539175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1 章 「我们已经有一堆模型了」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2 章 算法取舍地图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3 章 把业务问题切成可学的题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4 章 特征的时间语义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5 章 特征平台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33007" y="1417320"/>
            <a:ext cx="539175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6 章 从实验到生产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7 章 上线之后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8 章 可解释、公平与模型风险管理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9 章 一套平台装得下生成式和预测式吗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10 章 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Predictive-AI-MLOps 讲义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p.120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生产验收清单：每一面要能出示什么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答不出证据，就还没到生产。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3034"/>
                <a:gridCol w="7924804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验收面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必须能出示的证据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题切对了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预测时点、观察窗、标签窗、样本单元四样写在一页上，业务方签过字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没有穿越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按时间切分的回测记录；特征取数用的是预测时点当时可见的值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两边一致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同一实体同一时点，线上打分与离线重算逐字段比对的结果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有基线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不用模型的规则版成绩，与模型版同口径同切分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可复现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从一次生产打分能追到模型、数据快照、代码提交与审批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会响也知道怎么办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七类信号各自的检测方式、责任人，以及什么门槛才动模型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这张表按方案评审与交付对照用；每一行的展开在对应章节。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Predictive-AI-MLOps 讲义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p.121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来源与核实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1606E"/>
                </a:solidFill>
                <a:latin typeface="Calibri"/>
              </a:rPr>
              <a:t>本册时效性数字均经联网核实后写入，完整登记（事实 × 核实日期 × 信源 × 等级 × 节奏 × 不能外推）见本模块 MANIFEST。引用任何数字前先核日期。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73736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100"/>
              </a:spcBef>
            </a:pPr>
            <a:r>
              <a:rPr sz="1250" b="1">
                <a:solidFill>
                  <a:srgbClr val="0E4D64"/>
                </a:solidFill>
                <a:latin typeface="Calibri"/>
              </a:rPr>
              <a:t>本册引用的信源（29 项）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Google Developers 官方文档《Rules of Machine Learning: Best Practices for ML Engineering》 https://dev（2026-08-02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NeurIPS 2015 论文页（摘要原文） https://papers.nips.cc/paper_files/paper/2015/hash/86df7dcfd896fcaf2674f7（2026-08-02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arXiv:2506.16791《TabArena: A Living Benchmark for Machine Learning on Tabular Data》摘要 https://ar（2026-08-02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Prior Labs 官方文档 Models 页 https://docs.priorlabs.ai/models（2026-08-02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Makridakis / Spiliotis / Assimakopoulos《The M5 Accuracy competition: Results, findings and concl（2026-08-02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arXiv:2206.09426《ADBench: Anomaly Detection Benchmark》论文原文（NeurIPS 2022 Datasets &amp; Benchmarks Tr（2026-08-02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Google for Developers《Rules of Machine Learning: Best Practices for ML Engineering》Rule #29 与 Tr（2026-08-02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AWS 官方文档《Amazon SageMaker Feature Store offline store data format》，https://docs.aws.amazon.com/s（2026-08-02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Feast 官方文档 Introduction 页与 FAQ，https://docs.feast.dev/（2026-08-02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Google Cloud 官方文档 Vertex AI Feature Store 概述页弃用通告，https://docs.cloud.google.com/vertex-ai/docs/f（2026-08-02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阿里云帮助中心《FeatureStore 概述》（人工智能平台 PAI），https://help.aliyun.com/zh/pai/featurestore（2026-08-02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Microsoft Learn《Feature retrieval specification and usage in training and inference》；Databricks 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MLflow 官方文档《Model Registry Workflows》弃用说明，https://mlflow.org/docs/latest/ml/model-registry/workf（2026-08-02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AWS 官方文档《Update the Approval Status of a Model》，https://docs.aws.amazon.com/sagemaker/latest/dg/（2026-08-02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AWS 官方文档《Create a shadow test》，https://docs.aws.amazon.com/sagemaker/latest/dg/shadow-tests-crea（2026-08-02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阿里云帮助中心《如何注册模型、部署模型及管理模型》，https://help.aliyun.com/zh/pai/user-guide/register-and-manage-models；《（2026-08-02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Evidently 官方文档 Data drift（docs.evidentlyai.com/metrics/explainer_drift）（2026-08-02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《A critical review of existing and new population stability testing procedures in credit risk sc（2026-08-02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NannyML 官方文档 how_it_works/performance_estimation（nannyml.readthedocs.io/en/stable）（2026-08-02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Microsoft Learn《Model monitoring in production - Azure Machine Learning》（文档标注日期 2026-01-27）（2026-08-02 核实）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Predictive-AI-MLOps 讲义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python-pptx</Application>
  <PresentationFormat>Widescreen</PresentationFormat>
  <Slides>122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23" baseType="lpstr">
      <vt:lpstr>Office Theme</vt:lpstr>
      <vt:lpstr>预测式 AI 与 MLOps · 把老模型接住，把新账算清</vt:lpstr>
      <vt:lpstr/>
      <vt:lpstr>「我们已经有一堆模型了」：两种 AI 各管什么</vt:lpstr>
      <vt:lpstr>学习目标</vt:lpstr>
      <vt:lpstr>按输出物分，别按新旧分</vt:lpstr>
      <vt:lpstr>客户已有的模型不用换，要补的是它周边</vt:lpstr>
      <vt:lpstr>同一笔可疑交易，两种 AI 各站一棒</vt:lpstr>
      <vt:lpstr>大模型接不了预测式的活，卡在三处</vt:lpstr>
      <vt:lpstr>答不上这四句，模型就先别立项</vt:lpstr>
      <vt:lpstr>动手做</vt:lpstr>
      <vt:lpstr>客户会怎么问（面试题）</vt:lpstr>
      <vt:lpstr>客户会怎么问（面试题）· 续1</vt:lpstr>
      <vt:lpstr>本章小结</vt:lpstr>
      <vt:lpstr>算法取舍地图：表格、时序、排序、异常</vt:lpstr>
      <vt:lpstr>学习目标</vt:lpstr>
      <vt:lpstr>四种数据形状，各有一个不用解释的默认解</vt:lpstr>
      <vt:lpstr>想上更新的算法，先过这三道门槛</vt:lpstr>
      <vt:lpstr>客户那三句话，公开基准早就正面回答过</vt:lpstr>
      <vt:lpstr>动手做</vt:lpstr>
      <vt:lpstr>客户会怎么问（面试题）</vt:lpstr>
      <vt:lpstr>客户会怎么问（面试题）· 续1</vt:lpstr>
      <vt:lpstr>本章小结</vt:lpstr>
      <vt:lpstr>把业务问题切成可学的题：预测时点、标签窗口、样本单元</vt:lpstr>
      <vt:lpstr>学习目标</vt:lpstr>
      <vt:lpstr>「预测客户会不会流失」不是一道题，是十几道</vt:lpstr>
      <vt:lpstr>时间轴画错一段，模型就在偷看未来</vt:lpstr>
      <vt:lpstr>同一句「预测流失」，四种切法切出四道题</vt:lpstr>
      <vt:lpstr>标签要等，等多久直接写进 POC 排期</vt:lpstr>
      <vt:lpstr>离线亮眼、上线掉一截，症状全在这四行</vt:lpstr>
      <vt:lpstr>先问客户一天处理得了多少，再挑指标</vt:lpstr>
      <vt:lpstr>动手做</vt:lpstr>
      <vt:lpstr>客户会怎么问（面试题）</vt:lpstr>
      <vt:lpstr>客户会怎么问（面试题）· 续1</vt:lpstr>
      <vt:lpstr>本章小结</vt:lpstr>
      <vt:lpstr>特征的时间语义：point-in-time 正确性、穿越与训练服务偏差</vt:lpstr>
      <vt:lpstr>学习目标</vt:lpstr>
      <vt:lpstr>离线分好得反常，上线就掉：先查这一章，再怀疑模型</vt:lpstr>
      <vt:lpstr>把自己放回预测发生的那一秒</vt:lpstr>
      <vt:lpstr>事情发生的时间，不等于你知道它的时间</vt:lpstr>
      <vt:lpstr>同一个样本，两种取数口径差多少（举例）</vt:lpstr>
      <vt:lpstr>穿越有五种长相，只有一种叫「用了未来数据」</vt:lpstr>
      <vt:lpstr>分数好得反常，就按这五步查</vt:lpstr>
      <vt:lpstr>同一套特征走两条路径，必然会漂</vt:lpstr>
      <vt:lpstr>对齐两条路径只有三招，代价各不相同</vt:lpstr>
      <vt:lpstr>这一章保证的是分数可信，不是模型可用</vt:lpstr>
      <vt:lpstr>动手做</vt:lpstr>
      <vt:lpstr>客户会怎么问（面试题）</vt:lpstr>
      <vt:lpstr>客户会怎么问（面试题）· 续1</vt:lpstr>
      <vt:lpstr>本章小结</vt:lpstr>
      <vt:lpstr>特征平台：Feature Store 什么时候才真需要</vt:lpstr>
      <vt:lpstr>学习目标</vt:lpstr>
      <vt:lpstr>多个团队重复造同一个特征时，才轮到它</vt:lpstr>
      <vt:lpstr>一份特征，两个库，中间靠物化连着</vt:lpstr>
      <vt:lpstr>先数这五个数，再决定要不要买</vt:lpstr>
      <vt:lpstr>它不替你做的事，比它做的更该讲清楚</vt:lpstr>
      <vt:lpstr>上云怎么落地</vt:lpstr>
      <vt:lpstr>动手做</vt:lpstr>
      <vt:lpstr>客户会怎么问（面试题）</vt:lpstr>
      <vt:lpstr>本章小结</vt:lpstr>
      <vt:lpstr>从实验到生产：实验记录、模型注册表与发布门</vt:lpstr>
      <vt:lpstr>学习目标</vt:lpstr>
      <vt:lpstr>问「模型在哪」，其实是在问四样东西</vt:lpstr>
      <vt:lpstr>实验记录是写给三个月后的自己看的</vt:lpstr>
      <vt:lpstr>从「阶段」改成「别名」，改的其实是回滚方式</vt:lpstr>
      <vt:lpstr>上线前的三道门，是预测式自己要过的</vt:lpstr>
      <vt:lpstr>流程挡得住草率，挡不住这四件事</vt:lpstr>
      <vt:lpstr>上云怎么落地</vt:lpstr>
      <vt:lpstr>动手做</vt:lpstr>
      <vt:lpstr>客户会怎么问（面试题）</vt:lpstr>
      <vt:lpstr>客户会怎么问（面试题）· 续1</vt:lpstr>
      <vt:lpstr>本章小结</vt:lpstr>
      <vt:lpstr>上线之后：七类信号、七种动作与再训练触发</vt:lpstr>
      <vt:lpstr>学习目标</vt:lpstr>
      <vt:lpstr>「模型不行了」是七件事的统称，动作各不相同</vt:lpstr>
      <vt:lpstr>不用等标签就能看的四类，先把它们排除掉</vt:lpstr>
      <vt:lpstr>剩下三类必须等标签，等不起就别承诺</vt:lpstr>
      <vt:lpstr>分清两个记号，才知道哪一种漂移真的伤人</vt:lpstr>
      <vt:lpstr>标签没到的那几个月，性能可以估，但估不了概念漂移</vt:lpstr>
      <vt:lpstr>阈值不是查出来的，是定出来的</vt:lpstr>
      <vt:lpstr>重训排在最后一位：告警到动作的五步分诊</vt:lpstr>
      <vt:lpstr>「监测到漂移就自动重训」，是这一章最贵的一种错</vt:lpstr>
      <vt:lpstr>上云怎么落地</vt:lpstr>
      <vt:lpstr>动手做</vt:lpstr>
      <vt:lpstr>客户会怎么问（面试题）</vt:lpstr>
      <vt:lpstr>客户会怎么问（面试题）· 续1</vt:lpstr>
      <vt:lpstr>本章小结</vt:lpstr>
      <vt:lpstr>可解释、公平与模型风险管理</vt:lpstr>
      <vt:lpstr>学习目标</vt:lpstr>
      <vt:lpstr>说不出拒绝理由，卡住的是上线不是精度</vt:lpstr>
      <vt:lpstr>全局解释和局部解释，回答的是两个问题</vt:lpstr>
      <vt:lpstr>归因值是分账，不是原因</vt:lpstr>
      <vt:lpstr>三个公平定义，数学上不可能同时满足</vt:lpstr>
      <vt:lpstr>模型风险管理这套老规矩，2026 年 4 月刚换了一版</vt:lpstr>
      <vt:lpstr>客户风控部门会要的三张纸，提前备好</vt:lpstr>
      <vt:lpstr>动手做</vt:lpstr>
      <vt:lpstr>客户会怎么问（面试题）</vt:lpstr>
      <vt:lpstr>客户会怎么问（面试题）· 续1</vt:lpstr>
      <vt:lpstr>本章小结</vt:lpstr>
      <vt:lpstr>一套平台装得下生成式和预测式吗</vt:lpstr>
      <vt:lpstr>学习目标</vt:lpstr>
      <vt:lpstr>六层里能整层共用的只有两层，监测只共用采集层</vt:lpstr>
      <vt:lpstr>共用得最好的是登记这一层</vt:lpstr>
      <vt:lpstr>合不了的是算力和服务形态</vt:lpstr>
      <vt:lpstr>两边都说「漂移」，指的不是一件事</vt:lpstr>
      <vt:lpstr>客户问「能不能一套搞定」，先答治理面</vt:lpstr>
      <vt:lpstr>上云怎么落地</vt:lpstr>
      <vt:lpstr>动手做</vt:lpstr>
      <vt:lpstr>客户会怎么问（面试题）</vt:lpstr>
      <vt:lpstr>客户会怎么问（面试题）· 续1</vt:lpstr>
      <vt:lpstr>本章小结</vt:lpstr>
      <vt:lpstr>售前速查</vt:lpstr>
      <vt:lpstr>客户一句话，往哪一章找弹药</vt:lpstr>
      <vt:lpstr>预测式和生成式，一分钟对照</vt:lpstr>
      <vt:lpstr>四句话，挡得住现场多数误判</vt:lpstr>
      <vt:lpstr>串联地图：撞到别册的六处，各自怎么划</vt:lpstr>
      <vt:lpstr>生产验收清单：这几样得当场演得出来</vt:lpstr>
      <vt:lpstr>一句话记住每一章</vt:lpstr>
      <vt:lpstr>本册来源与核实</vt:lpstr>
      <vt:lpstr>串联：这一册接在库里哪几处</vt:lpstr>
      <vt:lpstr>一句话记住每一章</vt:lpstr>
      <vt:lpstr>生产验收清单：每一面要能出示什么</vt:lpstr>
      <vt:lpstr>来源与核实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